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77" r:id="rId4"/>
    <p:sldId id="278" r:id="rId5"/>
    <p:sldId id="289" r:id="rId6"/>
    <p:sldId id="259" r:id="rId7"/>
    <p:sldId id="280" r:id="rId8"/>
    <p:sldId id="279" r:id="rId9"/>
    <p:sldId id="282" r:id="rId10"/>
    <p:sldId id="281" r:id="rId11"/>
    <p:sldId id="284" r:id="rId12"/>
    <p:sldId id="283" r:id="rId13"/>
    <p:sldId id="285" r:id="rId14"/>
    <p:sldId id="286" r:id="rId15"/>
    <p:sldId id="287" r:id="rId16"/>
    <p:sldId id="288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42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B6624-584C-4B3F-A9FF-A690B7716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B1E0A7-63C8-459E-9DA1-4F23310439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817BDE-95DA-4185-875F-CB29F462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1FAC02-AF0B-4AE1-94CE-6EB627036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F9302-A14B-449E-9FCE-F9802F187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366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A9842-65E7-41A1-94AC-CF3C51091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008EFA-8B0E-4744-96A6-57E8A62A0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BBB1EA-3576-4DE2-9053-5F878CFE5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DE1D02-B6BC-4B3B-8D82-A17ED7FF9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E77F4-C6A6-4C6D-9178-1D40B6496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37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A348D3-0603-4753-8C9B-505E90B866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37DAC89-AF1D-4214-9F8E-19D526E3F0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E94C1A-FE54-475E-8E00-C938B844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53F65D-9B8E-4AB7-AEDC-52E650BFF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13795E-335F-4317-8862-BE65D7E0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29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4E68D4-1B91-4EDB-8D67-D2EFF9B4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A5E7FB-77EF-40AB-902B-9219BE2B5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EF6AFB-2FFA-4D22-8598-D85FCB0E5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F1C5A-8E62-49E9-A1F5-64689987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5EC72F-B73D-4E02-97D0-45A94D84A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498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D17D86-D6DA-437C-B4A8-B255EEDB6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EB93E2-6509-4B63-A134-0F1BB57E9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4845DA-B722-4E75-9AAA-B90526586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2220C5-CAD0-474B-A3DB-982667227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6FCE20-472B-4DA2-A41F-DDE84F5CF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233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33230A-7B1B-42EA-ACC7-85E1B008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ECCEA6-92CD-4E13-A2E1-0471EFCCD3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F5D88E-8DB8-4A64-857F-B58125F2E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419D99-5FAA-4B6A-8212-F3ACD45B5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F16F79-D67A-4409-99A9-2D081B283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EAAAD1-1979-4BAA-B244-B8C01DE97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838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C792C-3549-44FB-AAB6-C92F4596B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2E8CCC-D352-4827-B033-A71F354B1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1AB69A-188E-4D6B-BC37-EC532DA72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F52C8-300E-439C-8CDF-0E98EAFBCE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B2D8C71-B14E-436A-9143-E0868D8DDC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3E66007-054B-42AD-93D7-B2E6715EB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33DEF8-3D54-4C2D-89E0-53F619B58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F773F6C-9509-4433-9903-77D605723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55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722F67-FA30-48F7-B13A-1B1795EAA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BD15544-EAD7-4947-A6FF-EA2C4CA49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C188B3F-6152-43CD-8CF0-D4D34313D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C145AD-B364-4CDD-B444-00162403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37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7EE70C8-A8E3-4904-861B-93BA21BB1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652E8EC-9E2B-4E14-94EE-792E1C566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91735C-275D-4993-86EB-5BAF11200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070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43C62-76A7-4E03-AFAF-A6A33C1EA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F22DB2-F600-4F9E-9E34-EF2A2EB3E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546ACB-F3A8-431C-B76A-6758E32DD3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BC153D-4AEA-4D7F-B1AC-47BA464B8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FDF40A-A744-46A3-A778-9D4E17D2D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970F7C-02B2-4636-B040-C647EF424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071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E0289-FF02-4553-837B-5C7DBC6CE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60A24D-3ECE-446A-A30A-A39BE65B28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3512A7-72C1-4CFC-AFCE-C7A797DFB6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EAA261-787A-423B-A75C-01C2016D0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3D2E06-9548-4349-AFB8-F6901E0EB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505526-6DFE-48AA-B28F-EB7C017D6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0678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DE48C6-0241-45BD-AF77-F0A961A11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2D8B83-A7B0-46E6-A9F7-95FE76EB8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5DA46D-34B2-4052-9284-274B1F556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91BD0-2DA3-4D4C-B265-2EED83D78BF2}" type="datetimeFigureOut">
              <a:rPr lang="ko-KR" altLang="en-US" smtClean="0"/>
              <a:t>2022. 10. 6.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FE0806-57DE-4E92-B88A-05B1EBBCB3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206778-A320-4AA0-A2FE-2FF660F1BB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33E05-BC71-44E5-A1B8-7C0FD5EDD0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016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8">
            <a:extLst>
              <a:ext uri="{FF2B5EF4-FFF2-40B4-BE49-F238E27FC236}">
                <a16:creationId xmlns:a16="http://schemas.microsoft.com/office/drawing/2014/main" id="{CC3C90B6-BF33-2C7B-4998-D1AB7AE95B80}"/>
              </a:ext>
            </a:extLst>
          </p:cNvPr>
          <p:cNvSpPr txBox="1"/>
          <p:nvPr/>
        </p:nvSpPr>
        <p:spPr>
          <a:xfrm>
            <a:off x="3802947" y="4972563"/>
            <a:ext cx="3492849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231815"/>
                </a:solidFill>
                <a:latin typeface="휴먼옛체" panose="02030504000101010101" pitchFamily="18" charset="-127"/>
                <a:ea typeface="휴먼옛체" panose="02030504000101010101" pitchFamily="18" charset="-127"/>
                <a:cs typeface="UhBee Se_hyun" pitchFamily="34" charset="0"/>
              </a:rPr>
              <a:t>C106 인력사무소</a:t>
            </a:r>
            <a:endParaRPr lang="en-US" dirty="0"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3" name="Object 9">
            <a:extLst>
              <a:ext uri="{FF2B5EF4-FFF2-40B4-BE49-F238E27FC236}">
                <a16:creationId xmlns:a16="http://schemas.microsoft.com/office/drawing/2014/main" id="{CEA4DB1A-F65E-CBF0-E669-F3E35DC91D37}"/>
              </a:ext>
            </a:extLst>
          </p:cNvPr>
          <p:cNvSpPr txBox="1"/>
          <p:nvPr/>
        </p:nvSpPr>
        <p:spPr>
          <a:xfrm>
            <a:off x="3668901" y="3465142"/>
            <a:ext cx="876932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600" dirty="0" err="1">
                <a:solidFill>
                  <a:srgbClr val="004E0A"/>
                </a:solidFill>
                <a:latin typeface="휴먼옛체" panose="02030504000101010101" pitchFamily="18" charset="-127"/>
                <a:ea typeface="휴먼옛체" panose="02030504000101010101" pitchFamily="18" charset="-127"/>
                <a:cs typeface="UhBee Se_hyun" pitchFamily="34" charset="0"/>
              </a:rPr>
              <a:t>Enimal</a:t>
            </a:r>
            <a:r>
              <a:rPr lang="en-US" sz="3600" dirty="0">
                <a:solidFill>
                  <a:srgbClr val="004E0A"/>
                </a:solidFill>
                <a:latin typeface="휴먼옛체" panose="02030504000101010101" pitchFamily="18" charset="-127"/>
                <a:ea typeface="휴먼옛체" panose="02030504000101010101" pitchFamily="18" charset="-127"/>
                <a:cs typeface="UhBee Se_hyun" pitchFamily="34" charset="0"/>
              </a:rPr>
              <a:t> </a:t>
            </a:r>
            <a:r>
              <a:rPr lang="ko-KR" altLang="en-US" sz="3600" dirty="0">
                <a:solidFill>
                  <a:srgbClr val="004E0A"/>
                </a:solidFill>
                <a:latin typeface="휴먼옛체" panose="02030504000101010101" pitchFamily="18" charset="-127"/>
                <a:ea typeface="휴먼옛체" panose="02030504000101010101" pitchFamily="18" charset="-127"/>
                <a:cs typeface="UhBee Se_hyun" pitchFamily="34" charset="0"/>
              </a:rPr>
              <a:t>시연시나리오</a:t>
            </a:r>
            <a:endParaRPr lang="en-US" sz="3600" dirty="0"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grpSp>
        <p:nvGrpSpPr>
          <p:cNvPr id="4" name="그룹 1005">
            <a:extLst>
              <a:ext uri="{FF2B5EF4-FFF2-40B4-BE49-F238E27FC236}">
                <a16:creationId xmlns:a16="http://schemas.microsoft.com/office/drawing/2014/main" id="{40D23DA7-1191-7436-6234-17B32D2021CF}"/>
              </a:ext>
            </a:extLst>
          </p:cNvPr>
          <p:cNvGrpSpPr/>
          <p:nvPr/>
        </p:nvGrpSpPr>
        <p:grpSpPr>
          <a:xfrm>
            <a:off x="3668901" y="836436"/>
            <a:ext cx="3760942" cy="1767616"/>
            <a:chOff x="6057143" y="1916991"/>
            <a:chExt cx="6171429" cy="3670061"/>
          </a:xfrm>
        </p:grpSpPr>
        <p:pic>
          <p:nvPicPr>
            <p:cNvPr id="5" name="Object 16">
              <a:extLst>
                <a:ext uri="{FF2B5EF4-FFF2-40B4-BE49-F238E27FC236}">
                  <a16:creationId xmlns:a16="http://schemas.microsoft.com/office/drawing/2014/main" id="{F762E5BB-E97F-1A7E-DA7C-86D5B8E3D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057143" y="1916991"/>
              <a:ext cx="6171429" cy="36700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8001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BA8C76A-677C-018D-5303-0A62521858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528" y="1206500"/>
            <a:ext cx="7734300" cy="4508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D0ABC8-DE1A-4820-9921-16EA6DA59BF6}"/>
              </a:ext>
            </a:extLst>
          </p:cNvPr>
          <p:cNvSpPr txBox="1"/>
          <p:nvPr/>
        </p:nvSpPr>
        <p:spPr>
          <a:xfrm>
            <a:off x="7924800" y="19396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F7BB0E6-FCB6-4028-9E6B-75FCC834BDCB}"/>
              </a:ext>
            </a:extLst>
          </p:cNvPr>
          <p:cNvSpPr/>
          <p:nvPr/>
        </p:nvSpPr>
        <p:spPr>
          <a:xfrm>
            <a:off x="4699949" y="4787595"/>
            <a:ext cx="1993112" cy="394858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09C14E-D0EA-4854-B5A8-818A3DF73E89}"/>
              </a:ext>
            </a:extLst>
          </p:cNvPr>
          <p:cNvSpPr txBox="1"/>
          <p:nvPr/>
        </p:nvSpPr>
        <p:spPr>
          <a:xfrm>
            <a:off x="222422" y="222421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조각뽑기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선택</a:t>
            </a:r>
          </a:p>
        </p:txBody>
      </p:sp>
      <p:sp>
        <p:nvSpPr>
          <p:cNvPr id="9" name="사각형: 둥근 모서리 18">
            <a:extLst>
              <a:ext uri="{FF2B5EF4-FFF2-40B4-BE49-F238E27FC236}">
                <a16:creationId xmlns:a16="http://schemas.microsoft.com/office/drawing/2014/main" id="{4FAD2D41-C8B4-9F37-AA23-DBCE30D740E0}"/>
              </a:ext>
            </a:extLst>
          </p:cNvPr>
          <p:cNvSpPr/>
          <p:nvPr/>
        </p:nvSpPr>
        <p:spPr>
          <a:xfrm>
            <a:off x="3934551" y="5287661"/>
            <a:ext cx="1698963" cy="407571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35034DC-712D-5FF6-05EA-019513937BCF}"/>
              </a:ext>
            </a:extLst>
          </p:cNvPr>
          <p:cNvCxnSpPr>
            <a:cxnSpLocks/>
          </p:cNvCxnSpPr>
          <p:nvPr/>
        </p:nvCxnSpPr>
        <p:spPr>
          <a:xfrm flipH="1">
            <a:off x="8994913" y="3491724"/>
            <a:ext cx="690057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8">
            <a:extLst>
              <a:ext uri="{FF2B5EF4-FFF2-40B4-BE49-F238E27FC236}">
                <a16:creationId xmlns:a16="http://schemas.microsoft.com/office/drawing/2014/main" id="{4A2D7A2B-3D29-54A8-CDC8-A219DE016E0B}"/>
              </a:ext>
            </a:extLst>
          </p:cNvPr>
          <p:cNvSpPr/>
          <p:nvPr/>
        </p:nvSpPr>
        <p:spPr>
          <a:xfrm>
            <a:off x="5658678" y="5301054"/>
            <a:ext cx="1698963" cy="407571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8">
            <a:extLst>
              <a:ext uri="{FF2B5EF4-FFF2-40B4-BE49-F238E27FC236}">
                <a16:creationId xmlns:a16="http://schemas.microsoft.com/office/drawing/2014/main" id="{B6FC4608-722A-2EDE-929E-444D2EB56108}"/>
              </a:ext>
            </a:extLst>
          </p:cNvPr>
          <p:cNvSpPr/>
          <p:nvPr/>
        </p:nvSpPr>
        <p:spPr>
          <a:xfrm>
            <a:off x="2167623" y="2124302"/>
            <a:ext cx="6827290" cy="2238963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324FE91-BB09-48A5-D521-6519D7D9521A}"/>
              </a:ext>
            </a:extLst>
          </p:cNvPr>
          <p:cNvCxnSpPr>
            <a:cxnSpLocks/>
          </p:cNvCxnSpPr>
          <p:nvPr/>
        </p:nvCxnSpPr>
        <p:spPr>
          <a:xfrm flipH="1">
            <a:off x="6693061" y="4985024"/>
            <a:ext cx="3136738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868304B-B2FA-E6CC-C765-0924BA6CBB99}"/>
              </a:ext>
            </a:extLst>
          </p:cNvPr>
          <p:cNvSpPr txBox="1"/>
          <p:nvPr/>
        </p:nvSpPr>
        <p:spPr>
          <a:xfrm>
            <a:off x="9829799" y="3168953"/>
            <a:ext cx="1712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/>
              <a:t>뽑기 버튼 클릭 시 선택된 동물조각만 애니메이션과 함께 등장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EF61CCBC-1B64-E061-93F9-21FE2CB549F8}"/>
              </a:ext>
            </a:extLst>
          </p:cNvPr>
          <p:cNvCxnSpPr>
            <a:cxnSpLocks/>
          </p:cNvCxnSpPr>
          <p:nvPr/>
        </p:nvCxnSpPr>
        <p:spPr>
          <a:xfrm flipV="1">
            <a:off x="4676045" y="5788142"/>
            <a:ext cx="0" cy="69758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47A7F87-49EC-9FFB-01DB-A9DAEED60D17}"/>
              </a:ext>
            </a:extLst>
          </p:cNvPr>
          <p:cNvCxnSpPr>
            <a:cxnSpLocks/>
          </p:cNvCxnSpPr>
          <p:nvPr/>
        </p:nvCxnSpPr>
        <p:spPr>
          <a:xfrm flipV="1">
            <a:off x="6388889" y="5794032"/>
            <a:ext cx="0" cy="69758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B542A09-843E-27B2-0E69-F3810E11FF12}"/>
              </a:ext>
            </a:extLst>
          </p:cNvPr>
          <p:cNvSpPr txBox="1"/>
          <p:nvPr/>
        </p:nvSpPr>
        <p:spPr>
          <a:xfrm>
            <a:off x="4094796" y="6498765"/>
            <a:ext cx="1733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dirty="0"/>
              <a:t>마이페이지 이동 버튼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2B69B2-F59F-BF28-07DF-B13A68314084}"/>
              </a:ext>
            </a:extLst>
          </p:cNvPr>
          <p:cNvSpPr txBox="1"/>
          <p:nvPr/>
        </p:nvSpPr>
        <p:spPr>
          <a:xfrm>
            <a:off x="5884584" y="6505206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dirty="0"/>
              <a:t>모달창 닫기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8CA399-D79B-1B44-F749-67CA1F156E23}"/>
              </a:ext>
            </a:extLst>
          </p:cNvPr>
          <p:cNvSpPr txBox="1"/>
          <p:nvPr/>
        </p:nvSpPr>
        <p:spPr>
          <a:xfrm>
            <a:off x="9896352" y="4846524"/>
            <a:ext cx="161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dirty="0"/>
              <a:t>뽑기 버튼</a:t>
            </a:r>
            <a:r>
              <a:rPr kumimoji="1" lang="en-US" altLang="ko-Kore-KR" sz="1200" dirty="0"/>
              <a:t>(</a:t>
            </a:r>
            <a:r>
              <a:rPr kumimoji="1" lang="ko-Kore-KR" altLang="en-US" sz="1200" dirty="0"/>
              <a:t>가격 차등</a:t>
            </a:r>
            <a:r>
              <a:rPr kumimoji="1" lang="en-US" altLang="ko-Kore-KR" sz="1200" dirty="0"/>
              <a:t>)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8316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D3CB04A-B1A8-D69B-C8FC-58142C013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391" y="698740"/>
            <a:ext cx="7772400" cy="61592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8D19A-8C1C-47C7-8021-0A504518B469}"/>
              </a:ext>
            </a:extLst>
          </p:cNvPr>
          <p:cNvSpPr txBox="1"/>
          <p:nvPr/>
        </p:nvSpPr>
        <p:spPr>
          <a:xfrm>
            <a:off x="222422" y="222421"/>
            <a:ext cx="252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dirty="0"/>
              <a:t>마이페이지 </a:t>
            </a:r>
            <a:r>
              <a:rPr lang="en-US" altLang="ko-Kore-KR" dirty="0"/>
              <a:t>- </a:t>
            </a:r>
            <a:r>
              <a:rPr lang="ko-Kore-KR" altLang="en-US" dirty="0"/>
              <a:t>기본정보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274E362-4E26-40AB-B99A-072BE8644106}"/>
              </a:ext>
            </a:extLst>
          </p:cNvPr>
          <p:cNvSpPr/>
          <p:nvPr/>
        </p:nvSpPr>
        <p:spPr>
          <a:xfrm>
            <a:off x="2415209" y="1242868"/>
            <a:ext cx="4055165" cy="337454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EA41A08-9665-4BC9-8753-3F8951F737E8}"/>
              </a:ext>
            </a:extLst>
          </p:cNvPr>
          <p:cNvSpPr/>
          <p:nvPr/>
        </p:nvSpPr>
        <p:spPr>
          <a:xfrm>
            <a:off x="2004391" y="1827129"/>
            <a:ext cx="2033133" cy="1909984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FF1D36A-ED17-4FD9-8C2E-8E9B8C612F98}"/>
              </a:ext>
            </a:extLst>
          </p:cNvPr>
          <p:cNvCxnSpPr>
            <a:cxnSpLocks/>
          </p:cNvCxnSpPr>
          <p:nvPr/>
        </p:nvCxnSpPr>
        <p:spPr>
          <a:xfrm flipH="1">
            <a:off x="1689652" y="1414606"/>
            <a:ext cx="725557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C05CCD0-8E14-93E8-F1E9-7DDBD2149F2F}"/>
              </a:ext>
            </a:extLst>
          </p:cNvPr>
          <p:cNvSpPr txBox="1"/>
          <p:nvPr/>
        </p:nvSpPr>
        <p:spPr>
          <a:xfrm>
            <a:off x="10499661" y="4120473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수집한 업적 현황</a:t>
            </a:r>
          </a:p>
        </p:txBody>
      </p:sp>
      <p:sp>
        <p:nvSpPr>
          <p:cNvPr id="3" name="사각형: 둥근 모서리 4">
            <a:extLst>
              <a:ext uri="{FF2B5EF4-FFF2-40B4-BE49-F238E27FC236}">
                <a16:creationId xmlns:a16="http://schemas.microsoft.com/office/drawing/2014/main" id="{9B78B48C-DE75-9020-C475-2F5D1A0CAB05}"/>
              </a:ext>
            </a:extLst>
          </p:cNvPr>
          <p:cNvSpPr/>
          <p:nvPr/>
        </p:nvSpPr>
        <p:spPr>
          <a:xfrm>
            <a:off x="4156098" y="2407747"/>
            <a:ext cx="5186685" cy="4261409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6043A7D-3A8B-3646-8BFA-E358EB878570}"/>
              </a:ext>
            </a:extLst>
          </p:cNvPr>
          <p:cNvCxnSpPr>
            <a:cxnSpLocks/>
          </p:cNvCxnSpPr>
          <p:nvPr/>
        </p:nvCxnSpPr>
        <p:spPr>
          <a:xfrm>
            <a:off x="9334435" y="4251278"/>
            <a:ext cx="1006200" cy="426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46A1161-5363-99A1-BA80-89C1FEB20DFA}"/>
              </a:ext>
            </a:extLst>
          </p:cNvPr>
          <p:cNvSpPr txBox="1"/>
          <p:nvPr/>
        </p:nvSpPr>
        <p:spPr>
          <a:xfrm>
            <a:off x="466801" y="1279804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ore-KR" altLang="en-US" sz="1100" dirty="0"/>
              <a:t>정보선택탭</a:t>
            </a:r>
            <a:endParaRPr lang="ko-KR" altLang="en-US" sz="1100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52F698B-F3AB-4BDD-1B1C-323081DCD6BC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1604732" y="2782121"/>
            <a:ext cx="399659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F0CE0AF-AEFB-585D-146A-7E42A1F9AE8F}"/>
              </a:ext>
            </a:extLst>
          </p:cNvPr>
          <p:cNvSpPr txBox="1"/>
          <p:nvPr/>
        </p:nvSpPr>
        <p:spPr>
          <a:xfrm>
            <a:off x="646125" y="2651316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ore-KR" altLang="en-US" sz="1100" dirty="0"/>
              <a:t>뽑기 정보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894106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>
            <a:extLst>
              <a:ext uri="{FF2B5EF4-FFF2-40B4-BE49-F238E27FC236}">
                <a16:creationId xmlns:a16="http://schemas.microsoft.com/office/drawing/2014/main" id="{0E461E51-1402-4A1A-69B7-BC4A270F0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553" y="1379056"/>
            <a:ext cx="7543800" cy="4254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8D19A-8C1C-47C7-8021-0A504518B469}"/>
              </a:ext>
            </a:extLst>
          </p:cNvPr>
          <p:cNvSpPr txBox="1"/>
          <p:nvPr/>
        </p:nvSpPr>
        <p:spPr>
          <a:xfrm>
            <a:off x="222422" y="222421"/>
            <a:ext cx="252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dirty="0"/>
              <a:t>마이페이지 </a:t>
            </a:r>
            <a:r>
              <a:rPr lang="en-US" altLang="ko-Kore-KR" dirty="0"/>
              <a:t>- </a:t>
            </a:r>
            <a:r>
              <a:rPr lang="ko-Kore-KR" altLang="en-US" dirty="0"/>
              <a:t>기본정보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5CCD0-8E14-93E8-F1E9-7DDBD2149F2F}"/>
              </a:ext>
            </a:extLst>
          </p:cNvPr>
          <p:cNvSpPr txBox="1"/>
          <p:nvPr/>
        </p:nvSpPr>
        <p:spPr>
          <a:xfrm>
            <a:off x="10499661" y="4120473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보유하고 있는 </a:t>
            </a:r>
            <a:r>
              <a:rPr lang="en-US" altLang="ko-KR" sz="1100" dirty="0"/>
              <a:t>NFT </a:t>
            </a:r>
            <a:r>
              <a:rPr lang="ko-KR" altLang="en-US" sz="1100" dirty="0"/>
              <a:t>카드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6043A7D-3A8B-3646-8BFA-E358EB878570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9670467" y="4251278"/>
            <a:ext cx="829194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사각형: 둥근 모서리 18">
            <a:extLst>
              <a:ext uri="{FF2B5EF4-FFF2-40B4-BE49-F238E27FC236}">
                <a16:creationId xmlns:a16="http://schemas.microsoft.com/office/drawing/2014/main" id="{24BECF01-BBC3-6B7D-62EE-0B09FBFF9CA5}"/>
              </a:ext>
            </a:extLst>
          </p:cNvPr>
          <p:cNvSpPr/>
          <p:nvPr/>
        </p:nvSpPr>
        <p:spPr>
          <a:xfrm>
            <a:off x="4883111" y="2126952"/>
            <a:ext cx="4728028" cy="3367550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사각형: 둥근 모서리 18">
            <a:extLst>
              <a:ext uri="{FF2B5EF4-FFF2-40B4-BE49-F238E27FC236}">
                <a16:creationId xmlns:a16="http://schemas.microsoft.com/office/drawing/2014/main" id="{9C31CAA3-F626-5B3E-66AF-7FA45DC01ECD}"/>
              </a:ext>
            </a:extLst>
          </p:cNvPr>
          <p:cNvSpPr/>
          <p:nvPr/>
        </p:nvSpPr>
        <p:spPr>
          <a:xfrm flipH="1">
            <a:off x="2435086" y="2126974"/>
            <a:ext cx="2206487" cy="3367550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A5911B4-171A-0A4E-3BB1-6E2C6686A9FA}"/>
              </a:ext>
            </a:extLst>
          </p:cNvPr>
          <p:cNvCxnSpPr>
            <a:cxnSpLocks/>
          </p:cNvCxnSpPr>
          <p:nvPr/>
        </p:nvCxnSpPr>
        <p:spPr>
          <a:xfrm flipH="1" flipV="1">
            <a:off x="1728873" y="2245565"/>
            <a:ext cx="594680" cy="43864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7CA25F9-9DBB-3EDC-057B-3579C0D6F2CA}"/>
              </a:ext>
            </a:extLst>
          </p:cNvPr>
          <p:cNvSpPr txBox="1"/>
          <p:nvPr/>
        </p:nvSpPr>
        <p:spPr>
          <a:xfrm>
            <a:off x="0" y="1645401"/>
            <a:ext cx="2412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NFT</a:t>
            </a:r>
            <a:r>
              <a:rPr lang="ko-KR" altLang="en-US" sz="1100" dirty="0"/>
              <a:t> 제작 버튼</a:t>
            </a:r>
            <a:endParaRPr lang="en-US" altLang="ko-KR" sz="1100" dirty="0"/>
          </a:p>
          <a:p>
            <a:r>
              <a:rPr lang="en-US" altLang="ko-KR" sz="1100" dirty="0"/>
              <a:t>-</a:t>
            </a:r>
            <a:r>
              <a:rPr lang="ko-KR" altLang="en-US" sz="1100" dirty="0"/>
              <a:t> 단일 동물조각 </a:t>
            </a:r>
            <a:r>
              <a:rPr lang="en-US" altLang="ko-KR" sz="1100" dirty="0"/>
              <a:t>9</a:t>
            </a:r>
            <a:r>
              <a:rPr lang="ko-KR" altLang="en-US" sz="1100" dirty="0"/>
              <a:t>개 모두 수집 시 활성화</a:t>
            </a:r>
          </a:p>
        </p:txBody>
      </p:sp>
    </p:spTree>
    <p:extLst>
      <p:ext uri="{BB962C8B-B14F-4D97-AF65-F5344CB8AC3E}">
        <p14:creationId xmlns:p14="http://schemas.microsoft.com/office/powerpoint/2010/main" val="1502130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>
            <a:extLst>
              <a:ext uri="{FF2B5EF4-FFF2-40B4-BE49-F238E27FC236}">
                <a16:creationId xmlns:a16="http://schemas.microsoft.com/office/drawing/2014/main" id="{078EF028-FC1B-5C5E-44F7-A9F20624B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127" y="591753"/>
            <a:ext cx="6430381" cy="58217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8D19A-8C1C-47C7-8021-0A504518B469}"/>
              </a:ext>
            </a:extLst>
          </p:cNvPr>
          <p:cNvSpPr txBox="1"/>
          <p:nvPr/>
        </p:nvSpPr>
        <p:spPr>
          <a:xfrm>
            <a:off x="222422" y="222421"/>
            <a:ext cx="252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dirty="0"/>
              <a:t>마이페이지 </a:t>
            </a:r>
            <a:r>
              <a:rPr lang="en-US" altLang="ko-Kore-KR" dirty="0"/>
              <a:t>- </a:t>
            </a:r>
            <a:r>
              <a:rPr lang="ko-Kore-KR" altLang="en-US" dirty="0"/>
              <a:t>출석현황</a:t>
            </a:r>
            <a:endParaRPr lang="ko-KR" altLang="en-US" dirty="0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6043A7D-3A8B-3646-8BFA-E358EB878570}"/>
              </a:ext>
            </a:extLst>
          </p:cNvPr>
          <p:cNvCxnSpPr>
            <a:cxnSpLocks/>
          </p:cNvCxnSpPr>
          <p:nvPr/>
        </p:nvCxnSpPr>
        <p:spPr>
          <a:xfrm flipH="1" flipV="1">
            <a:off x="1482543" y="2156791"/>
            <a:ext cx="704066" cy="114242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사각형: 둥근 모서리 18">
            <a:extLst>
              <a:ext uri="{FF2B5EF4-FFF2-40B4-BE49-F238E27FC236}">
                <a16:creationId xmlns:a16="http://schemas.microsoft.com/office/drawing/2014/main" id="{9C31CAA3-F626-5B3E-66AF-7FA45DC01ECD}"/>
              </a:ext>
            </a:extLst>
          </p:cNvPr>
          <p:cNvSpPr/>
          <p:nvPr/>
        </p:nvSpPr>
        <p:spPr>
          <a:xfrm flipH="1" flipV="1">
            <a:off x="2742664" y="1411356"/>
            <a:ext cx="6099844" cy="4850620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CA25F9-9DBB-3EDC-057B-3579C0D6F2CA}"/>
              </a:ext>
            </a:extLst>
          </p:cNvPr>
          <p:cNvSpPr txBox="1"/>
          <p:nvPr/>
        </p:nvSpPr>
        <p:spPr>
          <a:xfrm>
            <a:off x="0" y="1645401"/>
            <a:ext cx="24121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출석현황</a:t>
            </a:r>
            <a:endParaRPr lang="en-US" altLang="ko-KR" sz="1100" dirty="0"/>
          </a:p>
          <a:p>
            <a:r>
              <a:rPr lang="en-US" altLang="ko-KR" sz="1100" dirty="0"/>
              <a:t>-</a:t>
            </a:r>
            <a:r>
              <a:rPr lang="ko-KR" altLang="en-US" sz="1100" dirty="0"/>
              <a:t> 로그인 시 자동으로 체크</a:t>
            </a:r>
          </a:p>
        </p:txBody>
      </p:sp>
    </p:spTree>
    <p:extLst>
      <p:ext uri="{BB962C8B-B14F-4D97-AF65-F5344CB8AC3E}">
        <p14:creationId xmlns:p14="http://schemas.microsoft.com/office/powerpoint/2010/main" val="3406988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98D19A-8C1C-47C7-8021-0A504518B469}"/>
              </a:ext>
            </a:extLst>
          </p:cNvPr>
          <p:cNvSpPr txBox="1"/>
          <p:nvPr/>
        </p:nvSpPr>
        <p:spPr>
          <a:xfrm>
            <a:off x="222422" y="222421"/>
            <a:ext cx="252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dirty="0"/>
              <a:t>마이페이지 </a:t>
            </a:r>
            <a:r>
              <a:rPr lang="en-US" altLang="ko-Kore-KR" dirty="0"/>
              <a:t>- </a:t>
            </a:r>
            <a:r>
              <a:rPr lang="ko-Kore-KR" altLang="en-US" dirty="0"/>
              <a:t>환전내역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5CCD0-8E14-93E8-F1E9-7DDBD2149F2F}"/>
              </a:ext>
            </a:extLst>
          </p:cNvPr>
          <p:cNvSpPr txBox="1"/>
          <p:nvPr/>
        </p:nvSpPr>
        <p:spPr>
          <a:xfrm>
            <a:off x="9964540" y="4120473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재화 환전 정보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6043A7D-3A8B-3646-8BFA-E358EB878570}"/>
              </a:ext>
            </a:extLst>
          </p:cNvPr>
          <p:cNvCxnSpPr>
            <a:cxnSpLocks/>
          </p:cNvCxnSpPr>
          <p:nvPr/>
        </p:nvCxnSpPr>
        <p:spPr>
          <a:xfrm>
            <a:off x="8847418" y="4251278"/>
            <a:ext cx="1006200" cy="426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A065478-BCC2-18FA-1E01-1564A00D6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22" y="707059"/>
            <a:ext cx="8514074" cy="5731363"/>
          </a:xfrm>
          <a:prstGeom prst="rect">
            <a:avLst/>
          </a:prstGeom>
        </p:spPr>
      </p:pic>
      <p:sp>
        <p:nvSpPr>
          <p:cNvPr id="5" name="사각형: 둥근 모서리 18">
            <a:extLst>
              <a:ext uri="{FF2B5EF4-FFF2-40B4-BE49-F238E27FC236}">
                <a16:creationId xmlns:a16="http://schemas.microsoft.com/office/drawing/2014/main" id="{62BE0692-E8CF-D833-A2F9-1F97DA0A3247}"/>
              </a:ext>
            </a:extLst>
          </p:cNvPr>
          <p:cNvSpPr/>
          <p:nvPr/>
        </p:nvSpPr>
        <p:spPr>
          <a:xfrm>
            <a:off x="759192" y="2435088"/>
            <a:ext cx="8088226" cy="2877174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9479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23078ED-F794-2307-06B5-765C472ED2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00" y="1054100"/>
            <a:ext cx="7772400" cy="45562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8D19A-8C1C-47C7-8021-0A504518B469}"/>
              </a:ext>
            </a:extLst>
          </p:cNvPr>
          <p:cNvSpPr txBox="1"/>
          <p:nvPr/>
        </p:nvSpPr>
        <p:spPr>
          <a:xfrm>
            <a:off x="222422" y="222421"/>
            <a:ext cx="3169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dirty="0"/>
              <a:t>마이페이지 </a:t>
            </a:r>
            <a:r>
              <a:rPr lang="en-US" altLang="ko-Kore-KR" dirty="0"/>
              <a:t>– </a:t>
            </a:r>
            <a:r>
              <a:rPr lang="ko-Kore-KR" altLang="en-US" dirty="0"/>
              <a:t>내가 작성한 글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5CCD0-8E14-93E8-F1E9-7DDBD2149F2F}"/>
              </a:ext>
            </a:extLst>
          </p:cNvPr>
          <p:cNvSpPr txBox="1"/>
          <p:nvPr/>
        </p:nvSpPr>
        <p:spPr>
          <a:xfrm>
            <a:off x="10499661" y="4120473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내가 작성한 글과 댓글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6043A7D-3A8B-3646-8BFA-E358EB878570}"/>
              </a:ext>
            </a:extLst>
          </p:cNvPr>
          <p:cNvCxnSpPr>
            <a:cxnSpLocks/>
          </p:cNvCxnSpPr>
          <p:nvPr/>
        </p:nvCxnSpPr>
        <p:spPr>
          <a:xfrm>
            <a:off x="9334435" y="4251278"/>
            <a:ext cx="1006200" cy="426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사각형: 둥근 모서리 18">
            <a:extLst>
              <a:ext uri="{FF2B5EF4-FFF2-40B4-BE49-F238E27FC236}">
                <a16:creationId xmlns:a16="http://schemas.microsoft.com/office/drawing/2014/main" id="{9C31CAA3-F626-5B3E-66AF-7FA45DC01ECD}"/>
              </a:ext>
            </a:extLst>
          </p:cNvPr>
          <p:cNvSpPr/>
          <p:nvPr/>
        </p:nvSpPr>
        <p:spPr>
          <a:xfrm>
            <a:off x="1728873" y="2454966"/>
            <a:ext cx="8088226" cy="2877174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5869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A208A6E-D5A5-4375-FE03-536CE7E4C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657" y="0"/>
            <a:ext cx="383268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8D19A-8C1C-47C7-8021-0A504518B469}"/>
              </a:ext>
            </a:extLst>
          </p:cNvPr>
          <p:cNvSpPr txBox="1"/>
          <p:nvPr/>
        </p:nvSpPr>
        <p:spPr>
          <a:xfrm>
            <a:off x="222422" y="22242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dirty="0"/>
              <a:t>자랑게시판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1C3441-928E-4476-805E-B297D02BF8AC}"/>
              </a:ext>
            </a:extLst>
          </p:cNvPr>
          <p:cNvSpPr txBox="1"/>
          <p:nvPr/>
        </p:nvSpPr>
        <p:spPr>
          <a:xfrm>
            <a:off x="9081892" y="1514596"/>
            <a:ext cx="22758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내 </a:t>
            </a:r>
            <a:r>
              <a:rPr lang="en-US" altLang="ko-KR" sz="1100" dirty="0"/>
              <a:t>NFT</a:t>
            </a:r>
            <a:r>
              <a:rPr lang="ko-KR" altLang="en-US" sz="1100" dirty="0"/>
              <a:t>카드 자랑</a:t>
            </a:r>
            <a:r>
              <a:rPr lang="en-US" altLang="ko-KR" sz="1100" dirty="0"/>
              <a:t>(NFT</a:t>
            </a:r>
            <a:r>
              <a:rPr lang="ko-KR" altLang="en-US" sz="1100" dirty="0"/>
              <a:t>카드가 있는 경우에만 글 작성 가능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5CCD0-8E14-93E8-F1E9-7DDBD2149F2F}"/>
              </a:ext>
            </a:extLst>
          </p:cNvPr>
          <p:cNvSpPr txBox="1"/>
          <p:nvPr/>
        </p:nvSpPr>
        <p:spPr>
          <a:xfrm>
            <a:off x="9104540" y="5481595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ore-KR" altLang="en-US" sz="1100" dirty="0"/>
              <a:t>댓글 등록</a:t>
            </a:r>
            <a:endParaRPr lang="ko-KR" altLang="en-US" sz="1100" dirty="0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6043A7D-3A8B-3646-8BFA-E358EB878570}"/>
              </a:ext>
            </a:extLst>
          </p:cNvPr>
          <p:cNvCxnSpPr>
            <a:cxnSpLocks/>
          </p:cNvCxnSpPr>
          <p:nvPr/>
        </p:nvCxnSpPr>
        <p:spPr>
          <a:xfrm>
            <a:off x="7746701" y="1638463"/>
            <a:ext cx="1006200" cy="426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사각형: 둥근 모서리 18">
            <a:extLst>
              <a:ext uri="{FF2B5EF4-FFF2-40B4-BE49-F238E27FC236}">
                <a16:creationId xmlns:a16="http://schemas.microsoft.com/office/drawing/2014/main" id="{24BECF01-BBC3-6B7D-62EE-0B09FBFF9CA5}"/>
              </a:ext>
            </a:extLst>
          </p:cNvPr>
          <p:cNvSpPr/>
          <p:nvPr/>
        </p:nvSpPr>
        <p:spPr>
          <a:xfrm>
            <a:off x="4280616" y="1108914"/>
            <a:ext cx="3611054" cy="3582356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사각형: 둥근 모서리 18">
            <a:extLst>
              <a:ext uri="{FF2B5EF4-FFF2-40B4-BE49-F238E27FC236}">
                <a16:creationId xmlns:a16="http://schemas.microsoft.com/office/drawing/2014/main" id="{9C31CAA3-F626-5B3E-66AF-7FA45DC01ECD}"/>
              </a:ext>
            </a:extLst>
          </p:cNvPr>
          <p:cNvSpPr/>
          <p:nvPr/>
        </p:nvSpPr>
        <p:spPr>
          <a:xfrm flipH="1">
            <a:off x="4280615" y="5424617"/>
            <a:ext cx="3435545" cy="375567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A5911B4-171A-0A4E-3BB1-6E2C6686A9FA}"/>
              </a:ext>
            </a:extLst>
          </p:cNvPr>
          <p:cNvCxnSpPr>
            <a:cxnSpLocks/>
          </p:cNvCxnSpPr>
          <p:nvPr/>
        </p:nvCxnSpPr>
        <p:spPr>
          <a:xfrm flipH="1">
            <a:off x="8158221" y="5612400"/>
            <a:ext cx="800440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855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F803BC2-51BE-4C87-9A3D-E8C791B825EC}"/>
              </a:ext>
            </a:extLst>
          </p:cNvPr>
          <p:cNvSpPr txBox="1"/>
          <p:nvPr/>
        </p:nvSpPr>
        <p:spPr>
          <a:xfrm>
            <a:off x="222422" y="222421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메인 홈 화면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56378-C58C-4F63-9B93-C0C23CD222B3}"/>
              </a:ext>
            </a:extLst>
          </p:cNvPr>
          <p:cNvSpPr txBox="1"/>
          <p:nvPr/>
        </p:nvSpPr>
        <p:spPr>
          <a:xfrm>
            <a:off x="6317237" y="164919"/>
            <a:ext cx="1081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Nav bar</a:t>
            </a:r>
            <a:endParaRPr lang="ko-KR" altLang="en-US" sz="1200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3570BA0-A403-47E4-B47A-9EEDCA2E57BC}"/>
              </a:ext>
            </a:extLst>
          </p:cNvPr>
          <p:cNvCxnSpPr/>
          <p:nvPr/>
        </p:nvCxnSpPr>
        <p:spPr>
          <a:xfrm flipH="1" flipV="1">
            <a:off x="7313539" y="370714"/>
            <a:ext cx="426496" cy="24297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2A6F212D-FC28-4A32-389C-EC48422D4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63" y="629436"/>
            <a:ext cx="8966074" cy="5713414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23845E3-4B16-4869-9484-0109FC17523F}"/>
              </a:ext>
            </a:extLst>
          </p:cNvPr>
          <p:cNvSpPr/>
          <p:nvPr/>
        </p:nvSpPr>
        <p:spPr>
          <a:xfrm>
            <a:off x="7484166" y="629436"/>
            <a:ext cx="2900884" cy="335483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666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E8A0B03-5C69-8164-B334-AB93ADA119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756" y="647713"/>
            <a:ext cx="7772400" cy="58482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803BC2-51BE-4C87-9A3D-E8C791B825EC}"/>
              </a:ext>
            </a:extLst>
          </p:cNvPr>
          <p:cNvSpPr txBox="1"/>
          <p:nvPr/>
        </p:nvSpPr>
        <p:spPr>
          <a:xfrm>
            <a:off x="222422" y="222421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메인 홈 화면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56378-C58C-4F63-9B93-C0C23CD222B3}"/>
              </a:ext>
            </a:extLst>
          </p:cNvPr>
          <p:cNvSpPr txBox="1"/>
          <p:nvPr/>
        </p:nvSpPr>
        <p:spPr>
          <a:xfrm>
            <a:off x="9926636" y="3092625"/>
            <a:ext cx="1081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오늘의 동물 설명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3570BA0-A403-47E4-B47A-9EEDCA2E57BC}"/>
              </a:ext>
            </a:extLst>
          </p:cNvPr>
          <p:cNvCxnSpPr>
            <a:cxnSpLocks/>
          </p:cNvCxnSpPr>
          <p:nvPr/>
        </p:nvCxnSpPr>
        <p:spPr>
          <a:xfrm flipH="1">
            <a:off x="8984747" y="3231125"/>
            <a:ext cx="835114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23845E3-4B16-4869-9484-0109FC17523F}"/>
              </a:ext>
            </a:extLst>
          </p:cNvPr>
          <p:cNvSpPr/>
          <p:nvPr/>
        </p:nvSpPr>
        <p:spPr>
          <a:xfrm>
            <a:off x="5998937" y="2303451"/>
            <a:ext cx="2879035" cy="1855347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3C24921-D4F0-E3FE-F12E-2417DBC9C480}"/>
              </a:ext>
            </a:extLst>
          </p:cNvPr>
          <p:cNvCxnSpPr>
            <a:cxnSpLocks/>
          </p:cNvCxnSpPr>
          <p:nvPr/>
        </p:nvCxnSpPr>
        <p:spPr>
          <a:xfrm flipH="1">
            <a:off x="8042858" y="5192447"/>
            <a:ext cx="2005603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사각형: 둥근 모서리 8">
            <a:extLst>
              <a:ext uri="{FF2B5EF4-FFF2-40B4-BE49-F238E27FC236}">
                <a16:creationId xmlns:a16="http://schemas.microsoft.com/office/drawing/2014/main" id="{E3664743-4C1F-DD06-FFDF-350A8E97E645}"/>
              </a:ext>
            </a:extLst>
          </p:cNvPr>
          <p:cNvSpPr/>
          <p:nvPr/>
        </p:nvSpPr>
        <p:spPr>
          <a:xfrm>
            <a:off x="6748670" y="5029200"/>
            <a:ext cx="1294188" cy="394080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14D972-B84F-A886-C723-F331D832C685}"/>
              </a:ext>
            </a:extLst>
          </p:cNvPr>
          <p:cNvSpPr txBox="1"/>
          <p:nvPr/>
        </p:nvSpPr>
        <p:spPr>
          <a:xfrm>
            <a:off x="10144804" y="5117067"/>
            <a:ext cx="1726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/>
              <a:t>동물 소개 영상 시청</a:t>
            </a:r>
          </a:p>
        </p:txBody>
      </p:sp>
    </p:spTree>
    <p:extLst>
      <p:ext uri="{BB962C8B-B14F-4D97-AF65-F5344CB8AC3E}">
        <p14:creationId xmlns:p14="http://schemas.microsoft.com/office/powerpoint/2010/main" val="3483858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13E90B3-F6E0-D7B0-90DE-A2B530E25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402" y="759533"/>
            <a:ext cx="7772400" cy="55895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803BC2-51BE-4C87-9A3D-E8C791B825EC}"/>
              </a:ext>
            </a:extLst>
          </p:cNvPr>
          <p:cNvSpPr txBox="1"/>
          <p:nvPr/>
        </p:nvSpPr>
        <p:spPr>
          <a:xfrm>
            <a:off x="222422" y="222421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메인 홈 화면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56378-C58C-4F63-9B93-C0C23CD222B3}"/>
              </a:ext>
            </a:extLst>
          </p:cNvPr>
          <p:cNvSpPr txBox="1"/>
          <p:nvPr/>
        </p:nvSpPr>
        <p:spPr>
          <a:xfrm>
            <a:off x="784028" y="2904063"/>
            <a:ext cx="1237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NFT </a:t>
            </a:r>
            <a:r>
              <a:rPr lang="ko-KR" altLang="en-US" sz="1200" dirty="0"/>
              <a:t>발행 순위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3570BA0-A403-47E4-B47A-9EEDCA2E57BC}"/>
              </a:ext>
            </a:extLst>
          </p:cNvPr>
          <p:cNvCxnSpPr>
            <a:cxnSpLocks/>
          </p:cNvCxnSpPr>
          <p:nvPr/>
        </p:nvCxnSpPr>
        <p:spPr>
          <a:xfrm>
            <a:off x="2021402" y="3022403"/>
            <a:ext cx="851007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3C24921-D4F0-E3FE-F12E-2417DBC9C480}"/>
              </a:ext>
            </a:extLst>
          </p:cNvPr>
          <p:cNvCxnSpPr>
            <a:cxnSpLocks/>
          </p:cNvCxnSpPr>
          <p:nvPr/>
        </p:nvCxnSpPr>
        <p:spPr>
          <a:xfrm flipH="1">
            <a:off x="9001691" y="3145526"/>
            <a:ext cx="792111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414D972-B84F-A886-C723-F331D832C685}"/>
              </a:ext>
            </a:extLst>
          </p:cNvPr>
          <p:cNvSpPr txBox="1"/>
          <p:nvPr/>
        </p:nvSpPr>
        <p:spPr>
          <a:xfrm>
            <a:off x="9843213" y="2995901"/>
            <a:ext cx="1726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/>
              <a:t>기부금액 순위</a:t>
            </a:r>
          </a:p>
        </p:txBody>
      </p:sp>
      <p:sp>
        <p:nvSpPr>
          <p:cNvPr id="6" name="사각형: 둥근 모서리 8">
            <a:extLst>
              <a:ext uri="{FF2B5EF4-FFF2-40B4-BE49-F238E27FC236}">
                <a16:creationId xmlns:a16="http://schemas.microsoft.com/office/drawing/2014/main" id="{2439F375-5896-4208-DBF2-CB8ADB2BF2B1}"/>
              </a:ext>
            </a:extLst>
          </p:cNvPr>
          <p:cNvSpPr/>
          <p:nvPr/>
        </p:nvSpPr>
        <p:spPr>
          <a:xfrm>
            <a:off x="3028567" y="1698942"/>
            <a:ext cx="2879035" cy="3333573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8">
            <a:extLst>
              <a:ext uri="{FF2B5EF4-FFF2-40B4-BE49-F238E27FC236}">
                <a16:creationId xmlns:a16="http://schemas.microsoft.com/office/drawing/2014/main" id="{089E2C17-9DAB-B2C2-6263-DD76FDC0C649}"/>
              </a:ext>
            </a:extLst>
          </p:cNvPr>
          <p:cNvSpPr/>
          <p:nvPr/>
        </p:nvSpPr>
        <p:spPr>
          <a:xfrm>
            <a:off x="6040436" y="1614399"/>
            <a:ext cx="2879035" cy="3418116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8450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림 36">
            <a:extLst>
              <a:ext uri="{FF2B5EF4-FFF2-40B4-BE49-F238E27FC236}">
                <a16:creationId xmlns:a16="http://schemas.microsoft.com/office/drawing/2014/main" id="{D892DC20-DDEF-2650-9B58-1087691D1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040" y="2156377"/>
            <a:ext cx="4889500" cy="2857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D0ABC8-DE1A-4820-9921-16EA6DA59BF6}"/>
              </a:ext>
            </a:extLst>
          </p:cNvPr>
          <p:cNvSpPr txBox="1"/>
          <p:nvPr/>
        </p:nvSpPr>
        <p:spPr>
          <a:xfrm>
            <a:off x="7924800" y="19396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09C14E-D0EA-4854-B5A8-818A3DF73E89}"/>
              </a:ext>
            </a:extLst>
          </p:cNvPr>
          <p:cNvSpPr txBox="1"/>
          <p:nvPr/>
        </p:nvSpPr>
        <p:spPr>
          <a:xfrm>
            <a:off x="222422" y="2224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7D772C4-1108-4179-92E9-631732AF0D9D}"/>
              </a:ext>
            </a:extLst>
          </p:cNvPr>
          <p:cNvCxnSpPr/>
          <p:nvPr/>
        </p:nvCxnSpPr>
        <p:spPr>
          <a:xfrm>
            <a:off x="5996370" y="3272873"/>
            <a:ext cx="629457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56EF33F-5957-4C5B-80DC-70921F11AA0D}"/>
              </a:ext>
            </a:extLst>
          </p:cNvPr>
          <p:cNvSpPr txBox="1"/>
          <p:nvPr/>
        </p:nvSpPr>
        <p:spPr>
          <a:xfrm>
            <a:off x="6677001" y="3115360"/>
            <a:ext cx="41018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/>
              <a:t>ssafy</a:t>
            </a:r>
            <a:r>
              <a:rPr lang="en-US" altLang="ko-KR" sz="1100" dirty="0"/>
              <a:t> wallet</a:t>
            </a:r>
            <a:r>
              <a:rPr lang="ko-KR" altLang="en-US" sz="1100" dirty="0"/>
              <a:t>에서 발급받은 주소 입력</a:t>
            </a:r>
            <a:r>
              <a:rPr lang="en-US" altLang="ko-KR" sz="1100" dirty="0"/>
              <a:t>(</a:t>
            </a:r>
            <a:r>
              <a:rPr lang="ko-KR" altLang="en-US" sz="1100" dirty="0"/>
              <a:t>아이디 겸 패스워드 역할</a:t>
            </a:r>
            <a:r>
              <a:rPr lang="en-US" altLang="ko-KR" sz="1100" dirty="0"/>
              <a:t>)</a:t>
            </a:r>
            <a:endParaRPr lang="ko-KR" altLang="en-US" sz="1100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88820F28-7C97-42EA-997B-8AD1B2ADCFA2}"/>
              </a:ext>
            </a:extLst>
          </p:cNvPr>
          <p:cNvCxnSpPr>
            <a:cxnSpLocks/>
          </p:cNvCxnSpPr>
          <p:nvPr/>
        </p:nvCxnSpPr>
        <p:spPr>
          <a:xfrm>
            <a:off x="3918131" y="4840035"/>
            <a:ext cx="2895600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B17B4FB-5B7A-4113-BA6F-B7FE5F1CBD0D}"/>
              </a:ext>
            </a:extLst>
          </p:cNvPr>
          <p:cNvSpPr txBox="1"/>
          <p:nvPr/>
        </p:nvSpPr>
        <p:spPr>
          <a:xfrm>
            <a:off x="7029446" y="4709230"/>
            <a:ext cx="12863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로그인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889795C-2990-42EC-8747-AFBD07EDCA78}"/>
              </a:ext>
            </a:extLst>
          </p:cNvPr>
          <p:cNvSpPr/>
          <p:nvPr/>
        </p:nvSpPr>
        <p:spPr>
          <a:xfrm>
            <a:off x="1973508" y="3130826"/>
            <a:ext cx="3971688" cy="367748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24">
            <a:extLst>
              <a:ext uri="{FF2B5EF4-FFF2-40B4-BE49-F238E27FC236}">
                <a16:creationId xmlns:a16="http://schemas.microsoft.com/office/drawing/2014/main" id="{0890DDDA-8EB5-250F-7DD6-52F5CAA44DEB}"/>
              </a:ext>
            </a:extLst>
          </p:cNvPr>
          <p:cNvSpPr/>
          <p:nvPr/>
        </p:nvSpPr>
        <p:spPr>
          <a:xfrm>
            <a:off x="3081130" y="4108587"/>
            <a:ext cx="1699592" cy="367748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C6844408-E149-813E-3075-7C0BDBE6E18C}"/>
              </a:ext>
            </a:extLst>
          </p:cNvPr>
          <p:cNvCxnSpPr>
            <a:cxnSpLocks/>
          </p:cNvCxnSpPr>
          <p:nvPr/>
        </p:nvCxnSpPr>
        <p:spPr>
          <a:xfrm>
            <a:off x="4780722" y="4309855"/>
            <a:ext cx="2033009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C5BC4DC-A6A0-8B26-FE1D-8B689B35F05E}"/>
              </a:ext>
            </a:extLst>
          </p:cNvPr>
          <p:cNvSpPr txBox="1"/>
          <p:nvPr/>
        </p:nvSpPr>
        <p:spPr>
          <a:xfrm>
            <a:off x="7029445" y="4204464"/>
            <a:ext cx="20330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최초 로그인 시 닉네임 설정</a:t>
            </a:r>
          </a:p>
        </p:txBody>
      </p:sp>
    </p:spTree>
    <p:extLst>
      <p:ext uri="{BB962C8B-B14F-4D97-AF65-F5344CB8AC3E}">
        <p14:creationId xmlns:p14="http://schemas.microsoft.com/office/powerpoint/2010/main" val="4287593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9D0ABC8-DE1A-4820-9921-16EA6DA59BF6}"/>
              </a:ext>
            </a:extLst>
          </p:cNvPr>
          <p:cNvSpPr txBox="1"/>
          <p:nvPr/>
        </p:nvSpPr>
        <p:spPr>
          <a:xfrm>
            <a:off x="7924800" y="19396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F7BB0E6-FCB6-4028-9E6B-75FCC834BDCB}"/>
              </a:ext>
            </a:extLst>
          </p:cNvPr>
          <p:cNvSpPr/>
          <p:nvPr/>
        </p:nvSpPr>
        <p:spPr>
          <a:xfrm>
            <a:off x="1501437" y="3160643"/>
            <a:ext cx="1698963" cy="407571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09C14E-D0EA-4854-B5A8-818A3DF73E89}"/>
              </a:ext>
            </a:extLst>
          </p:cNvPr>
          <p:cNvSpPr txBox="1"/>
          <p:nvPr/>
        </p:nvSpPr>
        <p:spPr>
          <a:xfrm>
            <a:off x="222422" y="22242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85CF0EF-7DBC-4E4D-F1C6-E811231C485B}"/>
              </a:ext>
            </a:extLst>
          </p:cNvPr>
          <p:cNvGrpSpPr/>
          <p:nvPr/>
        </p:nvGrpSpPr>
        <p:grpSpPr>
          <a:xfrm>
            <a:off x="1413127" y="2170043"/>
            <a:ext cx="9365745" cy="1981200"/>
            <a:chOff x="661003" y="1587014"/>
            <a:chExt cx="9365745" cy="1981200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E5421EF4-7746-5781-CCBE-AE03D3A277BE}"/>
                </a:ext>
              </a:extLst>
            </p:cNvPr>
            <p:cNvGrpSpPr/>
            <p:nvPr/>
          </p:nvGrpSpPr>
          <p:grpSpPr>
            <a:xfrm>
              <a:off x="661003" y="1587014"/>
              <a:ext cx="9365745" cy="1981200"/>
              <a:chOff x="661003" y="1587014"/>
              <a:chExt cx="9365745" cy="1981200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77934AFC-5CDC-5C03-C001-0FC40B0FCC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1003" y="1587014"/>
                <a:ext cx="5029200" cy="1981200"/>
              </a:xfrm>
              <a:prstGeom prst="rect">
                <a:avLst/>
              </a:prstGeom>
            </p:spPr>
          </p:pic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E7D772C4-1108-4179-92E9-631732AF0D9D}"/>
                  </a:ext>
                </a:extLst>
              </p:cNvPr>
              <p:cNvCxnSpPr/>
              <p:nvPr/>
            </p:nvCxnSpPr>
            <p:spPr>
              <a:xfrm>
                <a:off x="5244246" y="2689844"/>
                <a:ext cx="629457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56EF33F-5957-4C5B-80DC-70921F11AA0D}"/>
                  </a:ext>
                </a:extLst>
              </p:cNvPr>
              <p:cNvSpPr txBox="1"/>
              <p:nvPr/>
            </p:nvSpPr>
            <p:spPr>
              <a:xfrm>
                <a:off x="5924877" y="2532331"/>
                <a:ext cx="410187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100" dirty="0" err="1"/>
                  <a:t>Ssafy</a:t>
                </a:r>
                <a:r>
                  <a:rPr lang="en-US" altLang="ko-KR" sz="1100" dirty="0"/>
                  <a:t> wallet</a:t>
                </a:r>
                <a:r>
                  <a:rPr lang="ko-KR" altLang="en-US" sz="1100" dirty="0"/>
                  <a:t>에서 발급받은 주소 입력</a:t>
                </a:r>
                <a:r>
                  <a:rPr lang="en-US" altLang="ko-KR" sz="1100" dirty="0"/>
                  <a:t>(</a:t>
                </a:r>
                <a:r>
                  <a:rPr lang="ko-KR" altLang="en-US" sz="1100" dirty="0"/>
                  <a:t>아이디 겸 패스워드 역할</a:t>
                </a:r>
                <a:r>
                  <a:rPr lang="en-US" altLang="ko-KR" sz="1100" dirty="0"/>
                  <a:t>)</a:t>
                </a:r>
                <a:endParaRPr lang="ko-KR" altLang="en-US" sz="1100" dirty="0"/>
              </a:p>
            </p:txBody>
          </p:sp>
          <p:cxnSp>
            <p:nvCxnSpPr>
              <p:cNvPr id="26" name="직선 화살표 연결선 25">
                <a:extLst>
                  <a:ext uri="{FF2B5EF4-FFF2-40B4-BE49-F238E27FC236}">
                    <a16:creationId xmlns:a16="http://schemas.microsoft.com/office/drawing/2014/main" id="{88820F28-7C97-42EA-997B-8AD1B2ADCF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0400" y="3352545"/>
                <a:ext cx="2895600" cy="0"/>
              </a:xfrm>
              <a:prstGeom prst="straightConnector1">
                <a:avLst/>
              </a:prstGeom>
              <a:ln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B17B4FB-5B7A-4113-BA6F-B7FE5F1CBD0D}"/>
                  </a:ext>
                </a:extLst>
              </p:cNvPr>
              <p:cNvSpPr txBox="1"/>
              <p:nvPr/>
            </p:nvSpPr>
            <p:spPr>
              <a:xfrm>
                <a:off x="6336957" y="3218497"/>
                <a:ext cx="128635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100" dirty="0"/>
                  <a:t>로그인</a:t>
                </a:r>
              </a:p>
            </p:txBody>
          </p:sp>
        </p:grp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0889795C-2990-42EC-8747-AFBD07EDCA78}"/>
                </a:ext>
              </a:extLst>
            </p:cNvPr>
            <p:cNvSpPr/>
            <p:nvPr/>
          </p:nvSpPr>
          <p:spPr>
            <a:xfrm>
              <a:off x="1221384" y="2547796"/>
              <a:ext cx="3908438" cy="537075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7161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4A0A45F-1008-1408-396A-8196A264DD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96850"/>
            <a:ext cx="7772400" cy="6464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8D19A-8C1C-47C7-8021-0A504518B469}"/>
              </a:ext>
            </a:extLst>
          </p:cNvPr>
          <p:cNvSpPr txBox="1"/>
          <p:nvPr/>
        </p:nvSpPr>
        <p:spPr>
          <a:xfrm>
            <a:off x="222422" y="222421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조각뽑기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전체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274E362-4E26-40AB-B99A-072BE8644106}"/>
              </a:ext>
            </a:extLst>
          </p:cNvPr>
          <p:cNvSpPr/>
          <p:nvPr/>
        </p:nvSpPr>
        <p:spPr>
          <a:xfrm>
            <a:off x="2885140" y="256271"/>
            <a:ext cx="5761903" cy="335482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1C3441-928E-4476-805E-B297D02BF8AC}"/>
              </a:ext>
            </a:extLst>
          </p:cNvPr>
          <p:cNvSpPr txBox="1"/>
          <p:nvPr/>
        </p:nvSpPr>
        <p:spPr>
          <a:xfrm>
            <a:off x="9682963" y="270835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전체 뽑기 </a:t>
            </a:r>
            <a:r>
              <a:rPr lang="en-US" altLang="ko-KR" sz="1100" dirty="0"/>
              <a:t>/ </a:t>
            </a:r>
            <a:r>
              <a:rPr lang="ko-KR" altLang="en-US" sz="1100" dirty="0"/>
              <a:t>선택 뽑기 선택 탭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EA41A08-9665-4BC9-8753-3F8951F737E8}"/>
              </a:ext>
            </a:extLst>
          </p:cNvPr>
          <p:cNvSpPr/>
          <p:nvPr/>
        </p:nvSpPr>
        <p:spPr>
          <a:xfrm>
            <a:off x="4636738" y="4945398"/>
            <a:ext cx="2777853" cy="590698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FF1D36A-ED17-4FD9-8C2E-8E9B8C612F98}"/>
              </a:ext>
            </a:extLst>
          </p:cNvPr>
          <p:cNvCxnSpPr>
            <a:cxnSpLocks/>
          </p:cNvCxnSpPr>
          <p:nvPr/>
        </p:nvCxnSpPr>
        <p:spPr>
          <a:xfrm>
            <a:off x="8987769" y="392370"/>
            <a:ext cx="667264" cy="927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DECBE955-F792-EE51-9BF9-002EFDDE494C}"/>
              </a:ext>
            </a:extLst>
          </p:cNvPr>
          <p:cNvCxnSpPr>
            <a:cxnSpLocks/>
          </p:cNvCxnSpPr>
          <p:nvPr/>
        </p:nvCxnSpPr>
        <p:spPr>
          <a:xfrm>
            <a:off x="7414591" y="5256357"/>
            <a:ext cx="2268372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C05CCD0-8E14-93E8-F1E9-7DDBD2149F2F}"/>
              </a:ext>
            </a:extLst>
          </p:cNvPr>
          <p:cNvSpPr txBox="1"/>
          <p:nvPr/>
        </p:nvSpPr>
        <p:spPr>
          <a:xfrm>
            <a:off x="9655033" y="5181255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전체 뽑기 버튼</a:t>
            </a:r>
          </a:p>
        </p:txBody>
      </p:sp>
    </p:spTree>
    <p:extLst>
      <p:ext uri="{BB962C8B-B14F-4D97-AF65-F5344CB8AC3E}">
        <p14:creationId xmlns:p14="http://schemas.microsoft.com/office/powerpoint/2010/main" val="2114870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E4E2BE7F-7A1C-98CD-C39D-137B586E9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416" y="1148104"/>
            <a:ext cx="7772400" cy="45617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D0ABC8-DE1A-4820-9921-16EA6DA59BF6}"/>
              </a:ext>
            </a:extLst>
          </p:cNvPr>
          <p:cNvSpPr txBox="1"/>
          <p:nvPr/>
        </p:nvSpPr>
        <p:spPr>
          <a:xfrm>
            <a:off x="7924800" y="19396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F7BB0E6-FCB6-4028-9E6B-75FCC834BDCB}"/>
              </a:ext>
            </a:extLst>
          </p:cNvPr>
          <p:cNvSpPr/>
          <p:nvPr/>
        </p:nvSpPr>
        <p:spPr>
          <a:xfrm>
            <a:off x="4699949" y="4787595"/>
            <a:ext cx="1993112" cy="394858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09C14E-D0EA-4854-B5A8-818A3DF73E89}"/>
              </a:ext>
            </a:extLst>
          </p:cNvPr>
          <p:cNvSpPr txBox="1"/>
          <p:nvPr/>
        </p:nvSpPr>
        <p:spPr>
          <a:xfrm>
            <a:off x="222422" y="222421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조각뽑기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전체</a:t>
            </a:r>
          </a:p>
        </p:txBody>
      </p:sp>
      <p:sp>
        <p:nvSpPr>
          <p:cNvPr id="9" name="사각형: 둥근 모서리 18">
            <a:extLst>
              <a:ext uri="{FF2B5EF4-FFF2-40B4-BE49-F238E27FC236}">
                <a16:creationId xmlns:a16="http://schemas.microsoft.com/office/drawing/2014/main" id="{4FAD2D41-C8B4-9F37-AA23-DBCE30D740E0}"/>
              </a:ext>
            </a:extLst>
          </p:cNvPr>
          <p:cNvSpPr/>
          <p:nvPr/>
        </p:nvSpPr>
        <p:spPr>
          <a:xfrm>
            <a:off x="3934551" y="5287661"/>
            <a:ext cx="1698963" cy="407571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35034DC-712D-5FF6-05EA-019513937BCF}"/>
              </a:ext>
            </a:extLst>
          </p:cNvPr>
          <p:cNvCxnSpPr>
            <a:cxnSpLocks/>
          </p:cNvCxnSpPr>
          <p:nvPr/>
        </p:nvCxnSpPr>
        <p:spPr>
          <a:xfrm flipH="1">
            <a:off x="8994913" y="3491724"/>
            <a:ext cx="690057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8">
            <a:extLst>
              <a:ext uri="{FF2B5EF4-FFF2-40B4-BE49-F238E27FC236}">
                <a16:creationId xmlns:a16="http://schemas.microsoft.com/office/drawing/2014/main" id="{4A2D7A2B-3D29-54A8-CDC8-A219DE016E0B}"/>
              </a:ext>
            </a:extLst>
          </p:cNvPr>
          <p:cNvSpPr/>
          <p:nvPr/>
        </p:nvSpPr>
        <p:spPr>
          <a:xfrm>
            <a:off x="5658678" y="5301054"/>
            <a:ext cx="1698963" cy="407571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8">
            <a:extLst>
              <a:ext uri="{FF2B5EF4-FFF2-40B4-BE49-F238E27FC236}">
                <a16:creationId xmlns:a16="http://schemas.microsoft.com/office/drawing/2014/main" id="{B6FC4608-722A-2EDE-929E-444D2EB56108}"/>
              </a:ext>
            </a:extLst>
          </p:cNvPr>
          <p:cNvSpPr/>
          <p:nvPr/>
        </p:nvSpPr>
        <p:spPr>
          <a:xfrm>
            <a:off x="2167623" y="2124302"/>
            <a:ext cx="6827290" cy="2238963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324FE91-BB09-48A5-D521-6519D7D9521A}"/>
              </a:ext>
            </a:extLst>
          </p:cNvPr>
          <p:cNvCxnSpPr>
            <a:cxnSpLocks/>
          </p:cNvCxnSpPr>
          <p:nvPr/>
        </p:nvCxnSpPr>
        <p:spPr>
          <a:xfrm flipH="1">
            <a:off x="6693061" y="4985024"/>
            <a:ext cx="3136738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868304B-B2FA-E6CC-C765-0924BA6CBB99}"/>
              </a:ext>
            </a:extLst>
          </p:cNvPr>
          <p:cNvSpPr txBox="1"/>
          <p:nvPr/>
        </p:nvSpPr>
        <p:spPr>
          <a:xfrm>
            <a:off x="9829799" y="3168953"/>
            <a:ext cx="1712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/>
              <a:t>뽑기 버튼 클릭 시 애니메이션과 함께 선택된 뽑기 조각 등장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EF61CCBC-1B64-E061-93F9-21FE2CB549F8}"/>
              </a:ext>
            </a:extLst>
          </p:cNvPr>
          <p:cNvCxnSpPr>
            <a:cxnSpLocks/>
          </p:cNvCxnSpPr>
          <p:nvPr/>
        </p:nvCxnSpPr>
        <p:spPr>
          <a:xfrm flipV="1">
            <a:off x="4676045" y="5788142"/>
            <a:ext cx="0" cy="69758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047A7F87-49EC-9FFB-01DB-A9DAEED60D17}"/>
              </a:ext>
            </a:extLst>
          </p:cNvPr>
          <p:cNvCxnSpPr>
            <a:cxnSpLocks/>
          </p:cNvCxnSpPr>
          <p:nvPr/>
        </p:nvCxnSpPr>
        <p:spPr>
          <a:xfrm flipV="1">
            <a:off x="6388889" y="5794032"/>
            <a:ext cx="0" cy="69758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B542A09-843E-27B2-0E69-F3810E11FF12}"/>
              </a:ext>
            </a:extLst>
          </p:cNvPr>
          <p:cNvSpPr txBox="1"/>
          <p:nvPr/>
        </p:nvSpPr>
        <p:spPr>
          <a:xfrm>
            <a:off x="4094796" y="6498765"/>
            <a:ext cx="1733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dirty="0"/>
              <a:t>마이페이지 이동 버튼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2B69B2-F59F-BF28-07DF-B13A68314084}"/>
              </a:ext>
            </a:extLst>
          </p:cNvPr>
          <p:cNvSpPr txBox="1"/>
          <p:nvPr/>
        </p:nvSpPr>
        <p:spPr>
          <a:xfrm>
            <a:off x="5884584" y="6505206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dirty="0"/>
              <a:t>모달창 닫기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8CA399-D79B-1B44-F749-67CA1F156E23}"/>
              </a:ext>
            </a:extLst>
          </p:cNvPr>
          <p:cNvSpPr txBox="1"/>
          <p:nvPr/>
        </p:nvSpPr>
        <p:spPr>
          <a:xfrm>
            <a:off x="9896352" y="4846524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dirty="0"/>
              <a:t>뽑기 버튼</a:t>
            </a:r>
          </a:p>
        </p:txBody>
      </p:sp>
    </p:spTree>
    <p:extLst>
      <p:ext uri="{BB962C8B-B14F-4D97-AF65-F5344CB8AC3E}">
        <p14:creationId xmlns:p14="http://schemas.microsoft.com/office/powerpoint/2010/main" val="1679600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D32F37CB-A871-2D34-3D35-4C3526863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180" y="307310"/>
            <a:ext cx="7516783" cy="62433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8D19A-8C1C-47C7-8021-0A504518B469}"/>
              </a:ext>
            </a:extLst>
          </p:cNvPr>
          <p:cNvSpPr txBox="1"/>
          <p:nvPr/>
        </p:nvSpPr>
        <p:spPr>
          <a:xfrm>
            <a:off x="222422" y="222421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조각뽑기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선택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274E362-4E26-40AB-B99A-072BE8644106}"/>
              </a:ext>
            </a:extLst>
          </p:cNvPr>
          <p:cNvSpPr/>
          <p:nvPr/>
        </p:nvSpPr>
        <p:spPr>
          <a:xfrm>
            <a:off x="2786874" y="320229"/>
            <a:ext cx="5761903" cy="335482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1C3441-928E-4476-805E-B297D02BF8AC}"/>
              </a:ext>
            </a:extLst>
          </p:cNvPr>
          <p:cNvSpPr txBox="1"/>
          <p:nvPr/>
        </p:nvSpPr>
        <p:spPr>
          <a:xfrm>
            <a:off x="9682963" y="270835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전체 뽑기 </a:t>
            </a:r>
            <a:r>
              <a:rPr lang="en-US" altLang="ko-KR" sz="1100" dirty="0"/>
              <a:t>/ </a:t>
            </a:r>
            <a:r>
              <a:rPr lang="ko-KR" altLang="en-US" sz="1100" dirty="0"/>
              <a:t>선택 뽑기 선택 탭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5EA41A08-9665-4BC9-8753-3F8951F737E8}"/>
              </a:ext>
            </a:extLst>
          </p:cNvPr>
          <p:cNvSpPr/>
          <p:nvPr/>
        </p:nvSpPr>
        <p:spPr>
          <a:xfrm>
            <a:off x="4535644" y="4885906"/>
            <a:ext cx="2777853" cy="590698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FF1D36A-ED17-4FD9-8C2E-8E9B8C612F98}"/>
              </a:ext>
            </a:extLst>
          </p:cNvPr>
          <p:cNvCxnSpPr>
            <a:cxnSpLocks/>
          </p:cNvCxnSpPr>
          <p:nvPr/>
        </p:nvCxnSpPr>
        <p:spPr>
          <a:xfrm>
            <a:off x="8987769" y="392370"/>
            <a:ext cx="667264" cy="927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DECBE955-F792-EE51-9BF9-002EFDDE494C}"/>
              </a:ext>
            </a:extLst>
          </p:cNvPr>
          <p:cNvCxnSpPr>
            <a:cxnSpLocks/>
          </p:cNvCxnSpPr>
          <p:nvPr/>
        </p:nvCxnSpPr>
        <p:spPr>
          <a:xfrm>
            <a:off x="7414591" y="5256357"/>
            <a:ext cx="2268372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C05CCD0-8E14-93E8-F1E9-7DDBD2149F2F}"/>
              </a:ext>
            </a:extLst>
          </p:cNvPr>
          <p:cNvSpPr txBox="1"/>
          <p:nvPr/>
        </p:nvSpPr>
        <p:spPr>
          <a:xfrm>
            <a:off x="9655033" y="5181255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선택 뽑기 버튼</a:t>
            </a:r>
          </a:p>
        </p:txBody>
      </p:sp>
      <p:sp>
        <p:nvSpPr>
          <p:cNvPr id="3" name="사각형: 둥근 모서리 4">
            <a:extLst>
              <a:ext uri="{FF2B5EF4-FFF2-40B4-BE49-F238E27FC236}">
                <a16:creationId xmlns:a16="http://schemas.microsoft.com/office/drawing/2014/main" id="{9B78B48C-DE75-9020-C475-2F5D1A0CAB05}"/>
              </a:ext>
            </a:extLst>
          </p:cNvPr>
          <p:cNvSpPr/>
          <p:nvPr/>
        </p:nvSpPr>
        <p:spPr>
          <a:xfrm>
            <a:off x="2525824" y="783323"/>
            <a:ext cx="6558541" cy="3882327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6043A7D-3A8B-3646-8BFA-E358EB878570}"/>
              </a:ext>
            </a:extLst>
          </p:cNvPr>
          <p:cNvCxnSpPr>
            <a:cxnSpLocks/>
          </p:cNvCxnSpPr>
          <p:nvPr/>
        </p:nvCxnSpPr>
        <p:spPr>
          <a:xfrm>
            <a:off x="9131713" y="2820095"/>
            <a:ext cx="1006200" cy="426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46A1161-5363-99A1-BA80-89C1FEB20DFA}"/>
              </a:ext>
            </a:extLst>
          </p:cNvPr>
          <p:cNvSpPr txBox="1"/>
          <p:nvPr/>
        </p:nvSpPr>
        <p:spPr>
          <a:xfrm>
            <a:off x="10137913" y="2750367"/>
            <a:ext cx="22758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ore-KR" altLang="en-US" sz="1100" dirty="0"/>
              <a:t>동물 선택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547945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199</Words>
  <Application>Microsoft Macintosh PowerPoint</Application>
  <PresentationFormat>와이드스크린</PresentationFormat>
  <Paragraphs>52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휴먼옛체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김수빈</dc:creator>
  <cp:lastModifiedBy>유진영</cp:lastModifiedBy>
  <cp:revision>4</cp:revision>
  <dcterms:created xsi:type="dcterms:W3CDTF">2022-08-17T13:10:30Z</dcterms:created>
  <dcterms:modified xsi:type="dcterms:W3CDTF">2022-10-06T21:28:23Z</dcterms:modified>
</cp:coreProperties>
</file>

<file path=docProps/thumbnail.jpeg>
</file>